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presProps" Target="presProps.xml"/>
  <Relationship Id="rId198" Type="http://schemas.openxmlformats.org/officeDocument/2006/relationships/viewProps" Target="viewProps.xml"/>
  <Relationship Id="rId19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653786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918e6f6d43561754e06905bca078f6d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cf776941cb62f0dd74baf177d3c0cd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41f39f537371b9e6256fa9805d3b7f9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ef32e8f203e942b925e16bb8c0d86f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142e173679fd7d6be23611e3dd695e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00e7177258a0161328b40e793afb849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59b39831133e24e51fa79bd2ef3e22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05989a4ff9d4c6fbfdbcd2746b5d8f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b7b1e1c580566c8b645b9e598f555f4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efe7b4e90733c6a91704a5d2aa12b2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806f10d0226f0c176dc345b65cb6f5a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199c9ebf4b44cf21bd753ddcbbed77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e3265548463e915748628bcc5f40d12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213e9307d81290acacaee078cba2d2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a2014a7d4153f924fd1c3b569e1cd1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367c913b479815c3f79d614d3df3c30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4da412e5adc25eadc59b32a2f9febe6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2771c7b52f5c937f928806a6ac1eef3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9e013b76290e21c8a17c95f4ea2e3a0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f65c19d031ade009172da2b14ce896e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93c46cea8548ba8f9eaeddc87366e8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88dd7c00a6338124ca9753286bb7c1f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23c1a89179a68470cf4eb8c5ba8146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ef3aac7a61dd21dc74e7b594716cc5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11a8d41872d15e30690309831393bc5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87d1b73620eafc12c7c775983cb519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7214b32685b8e46ff0e1222c6377693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0410fbd2a6b577963be1e002048222c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6fe459a84818b510705cf7bcc90c06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0accfdd999bc0c1669e9b4626f1364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a3f2721948ddf8fb3b3c6f1f0f0e45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ebe2ebf5814de62dc4a833a47e6c8ca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4dc95af417908128ed5924240293da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1bf73b3f4d0a6f6e34c45bff94c4bac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d266634078257e1abe0b66c0744f68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1963f5a01b5580ed159eec3f512b9d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492fb9f7ba14a442e9c9169fd5a465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543a352600640138dce878b34723e0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49f60c0bcd4ab824cf41734543df295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06f5c2ef0a37b707230b284b8a4b74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5b0f94aca27ef9ba965ca0bfcb2643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22b6da47799b069c84831202a8f014136.jp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5e9418d5c7c6d57170181f5ca1088e4137.jp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f0def5ec09c3d210a9b86f1f3d6d410138.jp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1166f033ec23b17c16cd277461abcbc13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1182fd744e658ee58711f08a99d965414.jp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28eff1a72c1f519b5e24a3b53c8dc98140.jp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f0d414a2de4e4596fd6cdca1202a0ad141.jp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2249c84d1be0c23a901c6db98dcd06c142.jp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31660dd93131ba7652250a9842aee19143.jp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4a5ff50431a6eda69bf09404f646051144.jp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32e1e442b282adf2e6c0c4b0e33318145.jp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59337c38e27882250031add0c84ad1146.jp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4829b3deacc78b02436e782bf91d5f147.jp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5b49ccdf08349704b3cf3c90b1e632b148.jp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44bde0e144901306bccb35ae78f50714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a572c073156941aac066d237578b17215.jp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738b27427c90859517ef395d1ec855b150.jp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118168abdb7121102509df7fb6f83c1151.jp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79b0bae4ec3d1080ecd4bbf142a8c44152.jp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dca1d4b540a7be5e1b84026fc430c83153.jp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4b69c4f0e005b2c6a9119146c9a0085154.jp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f8e4cc23faca2c4b95181a13066b49f155.jp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2364198564658a0730f590123db165156.jp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6c6bf31ba602effe8144dfc7496a67157.jp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75ba65d900216b67da5372d33a67e07158.jp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63019e6431470970bef4c897553cdf6159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a891ff5b98dab9968eab526e1e8bb0416.jp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46aadbad383bf728f30173e3d7e800160.jp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436f57d64d3bdc188584572c0fcfcc161.jp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7ffccdc86f80141f1aa63c9bbcd304e162.jp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b8e0c3c45cbc592efcecacb65f1ec9163.jp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242c1b3d3dccd84b70a17f0f689736164.jp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d8d4d085a2346d8d38d07ed392e3b2f165.jp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89886240dc85bf531f46a49c007916166.jp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61e49d38d5cd189c6edf9390ffabac9167.jp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30d4cd83c56c5c69fa7ec3c297ef0ed168.jp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f68247a5305a1bd57b0cec69276b28169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3dd1244579f1c025b158c99587641817.jp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84608b26f2cedc9fd03f1aac38c422d170.jp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8a455b6ed47aa27f901dda3ab10906171.jp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c16acc5ecc2a93c38a0e15f071243f7172.jp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22a39d52a3e1af3a995c97544431082173.jp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734e72c1d85a05e31e46da559b73e0174.jp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67a84eadbfc82d8b5147ba9d2079fe9175.jp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60c4676ab7ea0022169fb640250e078176.jp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e711a2b7bfc3a5d175c227a81494e1177.jp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f4170c8e33cf8c5b53e34eaae477854178.jp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af4af870801916cb7d4e625f279918a179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32bad27c901b8bbef7d31145beeac1b18.jp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65bc3570d9e1a1e5daeee28afb643ce180.jp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97c69ced568e20d169b685f7840304181.jp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d6d99395f825913b6d2c07cf84d315182.jp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b6f4ac14bb792d7d65f6f6e2f12925183.jp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f9b3185d141d0995e04bd5c151ce82c184.jp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2b6ebbebfb2fd18fe8ad8170e4023b0185.jp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7d36b812a6ca3c2dbe98812c7bf217186.jp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6c3bcd4cb4b36fbbd45e29ce635970187.jp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e8ab809a09546340f1b9c19b4e3fac188.jp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0901acb06d21d6a51c8c4ec8f4bb17189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7dc287a95ec81f1915e69bac1958d519.jp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9aa1b066cf9fbde14d52ed0471f5a29190.jp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52cdddc97b34c99fa1e271ea897e8aa191.jp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b150729c90f0264a419ef5799f1b8cd192.jp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a2f4e4c1f92da2383c7ca0e4b519565193.jp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8a87f2c3e65b6e7ee83681c7161d8b3194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d9278703f61f555d3fb7e81a065ce0a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89b32bd23c9924ccac13c8b05a8131520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d3ab7e55898cb72ce3cc6c7c687cc521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3b16fbb43ece05531fade603a41e3a822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956450a96218c9f1e063964acfe10ac23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351abf386027e0c763dcb7ea35fd803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645815e800dc6a4bb288792952badd9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8e30770a6b6ec6bfaf9672fe48a7f1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a679f85193dd05685cf1aceb8e0d7e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16ecdf727636537fd67379c5195ff2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39adb864250d6efb67ce8b7ee181fb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97eb2b4b04eb4648eea4df5ffc7f94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2a339f98070a3eb3b0facf7067fa6fb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449fce2d9afdfe22a953accb6f6911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64c21cf32d37910697304831c1a8470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468c7e9717112750ebb1d328e3fe29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3d2426ed34001eb6126260f510081c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d2ab619b72a63696c8dce190e94718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38dac5ddbc46571c0e0d7ae3cf82a1e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0d55f3672e27138e557f1725fa5ba1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b6d9d16058b42a9de053f800dabc48f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c3ccebef5a489b650d1e2d01cf72c7c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e158a79be794ca23e4c952e07c09cda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f721ee4ef343e26225161055d02ca67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75c36a21cecc4ff2a65acf028732465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2f3e02ad6648440b7b8e4a12054b585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a96efe5439540ee49caef697b4f6f5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3b10afe0fac918117a629cb7666684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754a81130504b14df9917ec4e5390e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34776f496f71b318066d68d7d91472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d5717b7c0a6f4dd2ba1e87a5bad9ba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a9ba4fbbdee16a522b0be3691d0c36d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ecad99ad34305a92f0c12100ff4a806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049e2d640bce9a7b996335f971d1aea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4bd1bf50586c824f55cfc6f0a5188e9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35b502a0fe3d53eb4e5e9dd042706e5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1c6934f5417237c63651d6cac5f6e2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17f339a05c7f1adfb769c4db0860e2a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f06df639d94fa963807a7d4af894666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889d7ffd09fd2a1507ff6fc70f072b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0ee43e4d5236fc75a6f2f9541a2ccc6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dad90dd4c6a31d46ddce01262fb36a6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6e36b27b70feafd9a1287d89ae3444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87bd65d09fd75aafd2db9cf060a6f5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b1576fffde3cf616c2db3a6959f4826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96e16e47c2da8c6b4de1f84a02ab48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71f2d9e663792cb630b8e01f5cabba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9c645ce8a0d356ddc3b2aa48218f60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f7a20cf12e56cae3d6a722355d4ad5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f80b3608aeb63927399008d582166a6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3f49e5afb7831eb80add25cf0ef6a5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40e2e824c23ad94e86e773fbae3af8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765f281cae0dce5fb02087d33fde98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affd43172b847b049a759f3d271c55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241f1ad710d9dd3ba23b5fc5de9bd58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36f18afecb530ff7295735c86e74294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868eda8b4e093fcb8dd674d201a2f0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1d7e0291138bbc686df3ab59212230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6132d8c71102a62216f2aa5478c420a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bd88c6a2996cff766bec3c9257ffa4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0bafd9418041554c5e70983c7819c6f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a69cd0cc152702de41a0b038672c13f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2accdbc5ae8a82c7b35bcc9e46a5ab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2d8c63977ad6beb48af1c8535fd065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426cd779b5a7fe84cbb3b5a44fba493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ebe60dc83b5cf1a7dc177ee5a3285b0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658285eb655d0c4ee7ff8e465321211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f60766f547939a2ae64bdcd5f96913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40162449a201214aa3d69ec509c22b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2b47152e1f21f9e558362188372ac17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d373f131a6087c9f3b0353439a3f1cc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0fff0a01215bf1882a3983550d30e51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a1949c7aef2c644ba93e47502f92709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f11d8f22c596bb6542772a788bf6b1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989759dd82e623c32eb11d823e54fd6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57a162e1c771c66b3ccad01a10855e6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b22c0267248b31942e9cb24ded182f8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3eaefb8690763517f3fcc8fcc98adc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cf8bb04eb60a5159b94644e5d0e5c4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065b544d55a7ed82c6750ce6e9860a0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83da083ac964a820e9d9a27b98e972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ea2693602180d29b425029307434b4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f2a311c32b6329f3bd6ecd8b4ec674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6d04e18ba642fd6b367898568c4b7f8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4315cb4e421a9cc9403664043ed792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78406a35b5479c56a0bbe33faa7af6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c2a102668829c77b3b0a27ffbf43e4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0b3011b77615967721a431b995f277d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64">
  <a:themeElements>
    <a:clrScheme name="Theme6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6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64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194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2022-07-11T06:39:26Z</dcterms:created>
  <dcterms:modified xsi:type="dcterms:W3CDTF">2022-07-11T06:39:26Z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